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方正舒体" panose="02010601030101010101" pitchFamily="2" charset="-122"/>
      <p:regular r:id="rId13"/>
    </p:embeddedFont>
    <p:embeddedFont>
      <p:font typeface="Garamond" panose="02020404030301010803" pitchFamily="18" charset="0"/>
      <p:regular r:id="rId14"/>
      <p:bold r:id="rId15"/>
      <p:italic r:id="rId16"/>
    </p:embeddedFont>
    <p:embeddedFont>
      <p:font typeface="Freestyle Script" panose="030804020302050B0404" pitchFamily="66" charset="0"/>
      <p:regular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-12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wm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1770837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013438"/>
            <a:ext cx="9601196" cy="40972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05BFA754-D5C3-4E66-96A6-867B257F58DC}" type="datetimeFigureOut">
              <a:rPr lang="en-US" dirty="0"/>
              <a:t>6/10/2016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3"/>
            <a:ext cx="9601196" cy="89942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1951892"/>
            <a:ext cx="9601196" cy="4158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00" y="5401488"/>
            <a:ext cx="864617" cy="64761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Calibri" panose="020F0502020204030204" pitchFamily="34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800" kern="1200" cap="none">
          <a:solidFill>
            <a:schemeClr val="tx1">
              <a:lumMod val="85000"/>
              <a:lumOff val="15000"/>
            </a:schemeClr>
          </a:solidFill>
          <a:effectLst/>
          <a:latin typeface="Calibri" panose="020F0502020204030204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Calibri" panose="020F0502020204030204" pitchFamily="34" charset="0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Calibri" panose="020F0502020204030204" pitchFamily="34" charset="0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Calibri" panose="020F0502020204030204" pitchFamily="34" charset="0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wma"/><Relationship Id="rId1" Type="http://schemas.openxmlformats.org/officeDocument/2006/relationships/audio" Target="NULL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四川美食</a:t>
            </a:r>
            <a:endParaRPr lang="en-AU" dirty="0"/>
          </a:p>
        </p:txBody>
      </p:sp>
      <p:pic>
        <p:nvPicPr>
          <p:cNvPr id="4" name="09 亚特兰提斯之子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2000" end="9570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7209" y="625714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78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Click="0" advTm="1000">
        <p14:glitter dir="r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天府之国，美食之都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9370" y="2013438"/>
            <a:ext cx="9601196" cy="1562100"/>
          </a:xfrm>
        </p:spPr>
        <p:txBody>
          <a:bodyPr>
            <a:normAutofit/>
          </a:bodyPr>
          <a:lstStyle/>
          <a:p>
            <a:pPr marL="0" indent="457200" algn="just">
              <a:buNone/>
            </a:pPr>
            <a:r>
              <a:rPr lang="zh-CN" altLang="en-US" dirty="0"/>
              <a:t>成都，不仅以天府之国闻名全国，美食更是万里挑一，极富四川地方特色。不仅有享誉全国的川菜菜式，更有深入街头巷尾的小吃</a:t>
            </a:r>
            <a:r>
              <a:rPr lang="zh-CN" altLang="en-US" dirty="0" smtClean="0"/>
              <a:t>。</a:t>
            </a:r>
            <a:endParaRPr lang="en-AU" altLang="zh-CN" dirty="0"/>
          </a:p>
        </p:txBody>
      </p:sp>
      <p:sp>
        <p:nvSpPr>
          <p:cNvPr id="4" name="矩形 3"/>
          <p:cNvSpPr/>
          <p:nvPr/>
        </p:nvSpPr>
        <p:spPr>
          <a:xfrm>
            <a:off x="1245236" y="3904988"/>
            <a:ext cx="968325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457200" algn="just"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</a:pPr>
            <a:r>
              <a:rPr lang="zh-CN" altLang="en-US" sz="28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 panose="020F0502020204030204" pitchFamily="34" charset="0"/>
              </a:rPr>
              <a:t>四川美食，有“七滋八味”之</a:t>
            </a:r>
            <a:r>
              <a:rPr lang="zh-CN" altLang="en-US" sz="28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alibri" panose="020F0502020204030204" pitchFamily="34" charset="0"/>
              </a:rPr>
              <a:t>说</a:t>
            </a:r>
            <a:r>
              <a:rPr lang="zh-CN" altLang="en-US" sz="28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 panose="020F0502020204030204" pitchFamily="34" charset="0"/>
              </a:rPr>
              <a:t>。</a:t>
            </a:r>
            <a:r>
              <a:rPr lang="zh-CN" altLang="en-US" sz="28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Calibri" panose="020F0502020204030204" pitchFamily="34" charset="0"/>
              </a:rPr>
              <a:t>“七滋”</a:t>
            </a:r>
            <a:r>
              <a:rPr lang="zh-CN" altLang="en-US" sz="28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 panose="020F0502020204030204" pitchFamily="34" charset="0"/>
              </a:rPr>
              <a:t>指甜、酸、麻、辣、苦、香、咸；“八味”即是鱼香、酸辣、椒麻、怪味、麻辣、红油、姜汁、家常。</a:t>
            </a:r>
            <a:endParaRPr lang="en-AU" altLang="zh-CN" sz="2800" dirty="0">
              <a:solidFill>
                <a:prstClr val="black">
                  <a:lumMod val="85000"/>
                  <a:lumOff val="15000"/>
                </a:prst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23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0">
        <p14:flash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/>
      <p:bldP spid="4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火锅</a:t>
            </a:r>
            <a:endParaRPr lang="en-AU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457200" algn="just">
              <a:buNone/>
            </a:pPr>
            <a:r>
              <a:rPr lang="zh-CN" altLang="en-US" dirty="0"/>
              <a:t>麻辣火锅目前是</a:t>
            </a:r>
            <a:r>
              <a:rPr lang="zh-CN" altLang="en-US" dirty="0" smtClean="0"/>
              <a:t>中国最</a:t>
            </a:r>
            <a:r>
              <a:rPr lang="zh-CN" altLang="en-US" dirty="0"/>
              <a:t>普遍的</a:t>
            </a:r>
            <a:r>
              <a:rPr lang="zh-CN" altLang="en-US" dirty="0" smtClean="0"/>
              <a:t>火锅种类。</a:t>
            </a:r>
            <a:r>
              <a:rPr lang="zh-CN" altLang="en-US" dirty="0"/>
              <a:t>主要菜品以毛肚、黄喉、鸭肠、鸡杂、猪脑、猪腰花、牛羊肉、黄鳝等为主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marL="0" indent="457200" algn="just">
              <a:buNone/>
            </a:pPr>
            <a:r>
              <a:rPr lang="zh-CN" altLang="en-US" dirty="0" smtClean="0"/>
              <a:t>调味</a:t>
            </a:r>
            <a:r>
              <a:rPr lang="zh-CN" altLang="en-US" dirty="0"/>
              <a:t>是由香油、蒜泥和耗油混合调和而</a:t>
            </a:r>
            <a:r>
              <a:rPr lang="zh-CN" altLang="en-US" dirty="0" smtClean="0"/>
              <a:t>成。把</a:t>
            </a:r>
            <a:r>
              <a:rPr lang="zh-CN" altLang="en-US" dirty="0"/>
              <a:t>菜在里面</a:t>
            </a:r>
            <a:r>
              <a:rPr lang="zh-CN" altLang="en-US" dirty="0" smtClean="0"/>
              <a:t>涮了再</a:t>
            </a:r>
            <a:r>
              <a:rPr lang="zh-CN" altLang="en-US" dirty="0"/>
              <a:t>吃能有降火的作用。以牛骨</a:t>
            </a:r>
            <a:r>
              <a:rPr lang="zh-CN" altLang="en-US" dirty="0" smtClean="0"/>
              <a:t>、猪棒</a:t>
            </a:r>
            <a:r>
              <a:rPr lang="zh-CN" altLang="en-US" dirty="0"/>
              <a:t>骨</a:t>
            </a:r>
            <a:r>
              <a:rPr lang="zh-CN" altLang="en-US" dirty="0" smtClean="0"/>
              <a:t>熬汤为主要</a:t>
            </a:r>
            <a:r>
              <a:rPr lang="zh-CN" altLang="en-US" dirty="0"/>
              <a:t>原料，辣椒则使用较四川辣椒更辣的贵州朝天椒</a:t>
            </a:r>
            <a:r>
              <a:rPr lang="zh-CN" altLang="en-US" dirty="0" smtClean="0"/>
              <a:t>，属醬</a:t>
            </a:r>
            <a:r>
              <a:rPr lang="zh-CN" altLang="en-US" dirty="0"/>
              <a:t>香味。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254" y="2102428"/>
            <a:ext cx="5715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90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1000">
        <p14:vortex dir="r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250"/>
                            </p:stCondLst>
                            <p:childTnLst>
                              <p:par>
                                <p:cTn id="13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5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2250"/>
                            </p:stCondLst>
                            <p:childTnLst>
                              <p:par>
                                <p:cTn id="21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4250"/>
                            </p:stCondLst>
                            <p:childTnLst>
                              <p:par>
                                <p:cTn id="3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4750"/>
                            </p:stCondLst>
                            <p:childTnLst>
                              <p:par>
                                <p:cTn id="42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1651" y="2013438"/>
            <a:ext cx="9601196" cy="4097216"/>
          </a:xfrm>
        </p:spPr>
        <p:txBody>
          <a:bodyPr/>
          <a:lstStyle/>
          <a:p>
            <a:pPr marL="0" indent="457200" algn="just">
              <a:buNone/>
            </a:pPr>
            <a:r>
              <a:rPr lang="zh-CN" altLang="en-US" dirty="0"/>
              <a:t>钵钵鸡，是将已煮熟的</a:t>
            </a:r>
            <a:r>
              <a:rPr lang="zh-CN" altLang="en-US" dirty="0" smtClean="0"/>
              <a:t>肉、蔬菜</a:t>
            </a:r>
            <a:r>
              <a:rPr lang="zh-CN" altLang="en-US" dirty="0"/>
              <a:t>用竹签串起浸泡在红油冷锅中的一种食用方式。在很多路边小店，人们在吃饭之前总要来上几串，以度过</a:t>
            </a:r>
            <a:r>
              <a:rPr lang="zh-CN" altLang="en-US" dirty="0" smtClean="0"/>
              <a:t>等待的上菜</a:t>
            </a:r>
            <a:r>
              <a:rPr lang="zh-CN" altLang="en-US" dirty="0"/>
              <a:t>时间。菜品在浸入汤汁之前是没有味道的，菜品的原香配上汤汁的独家风味，是一道让人欲罢不能的菜肴。</a:t>
            </a:r>
            <a:r>
              <a:rPr lang="en-AU" altLang="zh-CN" dirty="0"/>
              <a:t>	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钵钵鸡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870" y="1243390"/>
            <a:ext cx="69850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84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1000">
        <p14:honeycomb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5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550"/>
                            </p:stCondLst>
                            <p:childTnLst>
                              <p:par>
                                <p:cTn id="1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50"/>
                            </p:stCondLst>
                            <p:childTnLst>
                              <p:par>
                                <p:cTn id="24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川菜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3140" y="1983533"/>
            <a:ext cx="9601196" cy="4097216"/>
          </a:xfrm>
        </p:spPr>
        <p:txBody>
          <a:bodyPr/>
          <a:lstStyle/>
          <a:p>
            <a:pPr marL="0" indent="457200" algn="just">
              <a:buNone/>
            </a:pPr>
            <a:r>
              <a:rPr lang="zh-CN" altLang="en-US" dirty="0"/>
              <a:t>川菜作为全国著名菜系之一，有一套</a:t>
            </a:r>
            <a:r>
              <a:rPr lang="zh-CN" altLang="en-US" dirty="0" smtClean="0"/>
              <a:t>系统的烹调</a:t>
            </a:r>
            <a:r>
              <a:rPr lang="zh-CN" altLang="en-US" dirty="0"/>
              <a:t>方法</a:t>
            </a:r>
            <a:r>
              <a:rPr lang="zh-CN" altLang="en-US" dirty="0" smtClean="0"/>
              <a:t>。它将</a:t>
            </a:r>
            <a:r>
              <a:rPr lang="zh-CN" altLang="en-US" dirty="0"/>
              <a:t>四川地区菜品的麻辣鲜香发挥得</a:t>
            </a:r>
            <a:r>
              <a:rPr lang="zh-CN" altLang="en-US" dirty="0" smtClean="0"/>
              <a:t>淋漓尽致。尽管</a:t>
            </a:r>
            <a:r>
              <a:rPr lang="zh-CN" altLang="en-US" dirty="0"/>
              <a:t>大部分地区的食客无法适应四川地区的辣味，但是还是有很多川菜享誉全国乃至世界。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4988" y="2502175"/>
            <a:ext cx="4921608" cy="32937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279" y="3047672"/>
            <a:ext cx="4572000" cy="304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03813"/>
      </p:ext>
    </p:extLst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15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0"/>
                            </p:stCondLst>
                            <p:childTnLst>
                              <p:par>
                                <p:cTn id="2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33333E-6 L -0.3987 -3.33333E-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935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44444E-6 L 0.40469 4.44444E-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23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4500"/>
                            </p:stCondLst>
                            <p:childTnLst>
                              <p:par>
                                <p:cTn id="29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小吃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9508" y="1960830"/>
            <a:ext cx="9601196" cy="4097216"/>
          </a:xfrm>
        </p:spPr>
        <p:txBody>
          <a:bodyPr/>
          <a:lstStyle/>
          <a:p>
            <a:pPr marL="0" indent="457200" algn="just">
              <a:buNone/>
            </a:pPr>
            <a:r>
              <a:rPr lang="zh-CN" altLang="en-US" dirty="0" smtClean="0"/>
              <a:t>除了正餐</a:t>
            </a:r>
            <a:r>
              <a:rPr lang="zh-CN" altLang="en-US" dirty="0"/>
              <a:t>，还有很多小吃隐藏在四川人民的生活之中。在成都，某个不起眼的街边小店里隐藏着令人垂涎欲滴的小吃</a:t>
            </a:r>
            <a:r>
              <a:rPr lang="zh-CN" altLang="en-US" dirty="0" smtClean="0"/>
              <a:t>是再正常</a:t>
            </a:r>
            <a:r>
              <a:rPr lang="zh-CN" altLang="en-US" dirty="0"/>
              <a:t>不过的事了。很多人乐于去发掘这些隐藏起来的名店，这些隐藏起来的小店也成为了成都美食文化一个非常有意思的组成。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866" y="1224951"/>
            <a:ext cx="4304926" cy="32334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302" y="982133"/>
            <a:ext cx="5433671" cy="34762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59" y="2687714"/>
            <a:ext cx="5312147" cy="354143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0690" y="2841690"/>
            <a:ext cx="3933825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75279"/>
      </p:ext>
    </p:extLst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9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4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900"/>
                            </p:stCondLst>
                            <p:childTnLst>
                              <p:par>
                                <p:cTn id="25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4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900"/>
                            </p:stCondLst>
                            <p:childTnLst>
                              <p:par>
                                <p:cTn id="37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84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900"/>
                            </p:stCondLst>
                            <p:childTnLst>
                              <p:par>
                                <p:cTn id="49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9400"/>
                            </p:stCondLst>
                            <p:childTnLst>
                              <p:par>
                                <p:cTn id="55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1015285">
            <a:off x="2487167" y="1453896"/>
            <a:ext cx="767181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 smtClean="0">
                <a:solidFill>
                  <a:srgbClr val="7030A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reflection blurRad="6350" stA="60000" endA="900" endPos="60000" dist="29997" dir="5400000" sy="-100000" algn="bl" rotWithShape="0"/>
                </a:effectLst>
                <a:latin typeface="Freestyle Script" panose="030804020302050B0404" pitchFamily="66" charset="0"/>
              </a:rPr>
              <a:t>四川美食，巴适！！！</a:t>
            </a:r>
            <a:endParaRPr lang="en-AU" sz="11500" dirty="0">
              <a:solidFill>
                <a:srgbClr val="7030A0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  <a:reflection blurRad="6350" stA="60000" endA="900" endPos="60000" dist="29997" dir="5400000" sy="-100000" algn="bl" rotWithShape="0"/>
              </a:effectLst>
              <a:latin typeface="Freestyle Script" panose="030804020302050B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314566"/>
      </p:ext>
    </p:extLst>
  </p:cSld>
  <p:clrMapOvr>
    <a:masterClrMapping/>
  </p:clrMapOvr>
  <p:transition spd="slow" advClick="0" advTm="5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277</TotalTime>
  <Words>405</Words>
  <Application>Microsoft Office PowerPoint</Application>
  <PresentationFormat>自定义</PresentationFormat>
  <Paragraphs>14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Arial</vt:lpstr>
      <vt:lpstr>宋体</vt:lpstr>
      <vt:lpstr>Calibri</vt:lpstr>
      <vt:lpstr>方正舒体</vt:lpstr>
      <vt:lpstr>Garamond</vt:lpstr>
      <vt:lpstr>Freestyle Script</vt:lpstr>
      <vt:lpstr>Organic</vt:lpstr>
      <vt:lpstr>四川美食</vt:lpstr>
      <vt:lpstr>天府之国，美食之都</vt:lpstr>
      <vt:lpstr>火锅</vt:lpstr>
      <vt:lpstr>钵钵鸡</vt:lpstr>
      <vt:lpstr>川菜</vt:lpstr>
      <vt:lpstr>小吃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四川美食</dc:title>
  <dc:creator>Yingjie Luo</dc:creator>
  <cp:lastModifiedBy>yujuan</cp:lastModifiedBy>
  <cp:revision>22</cp:revision>
  <dcterms:created xsi:type="dcterms:W3CDTF">2016-05-17T07:25:45Z</dcterms:created>
  <dcterms:modified xsi:type="dcterms:W3CDTF">2016-06-10T01:19:29Z</dcterms:modified>
</cp:coreProperties>
</file>

<file path=docProps/thumbnail.jpeg>
</file>